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33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4AB6-A01A-4D6C-836E-C66CE178DD7B}" type="datetimeFigureOut">
              <a:rPr lang="id-ID" smtClean="0"/>
              <a:t>23/07/2021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E92CF-21EB-43A3-AA5A-4BB1A91649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94430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4AB6-A01A-4D6C-836E-C66CE178DD7B}" type="datetimeFigureOut">
              <a:rPr lang="id-ID" smtClean="0"/>
              <a:t>23/07/2021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E92CF-21EB-43A3-AA5A-4BB1A91649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48033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4AB6-A01A-4D6C-836E-C66CE178DD7B}" type="datetimeFigureOut">
              <a:rPr lang="id-ID" smtClean="0"/>
              <a:t>23/07/2021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E92CF-21EB-43A3-AA5A-4BB1A91649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01317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4AB6-A01A-4D6C-836E-C66CE178DD7B}" type="datetimeFigureOut">
              <a:rPr lang="id-ID" smtClean="0"/>
              <a:t>23/07/2021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E92CF-21EB-43A3-AA5A-4BB1A91649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76225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4AB6-A01A-4D6C-836E-C66CE178DD7B}" type="datetimeFigureOut">
              <a:rPr lang="id-ID" smtClean="0"/>
              <a:t>23/07/2021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E92CF-21EB-43A3-AA5A-4BB1A91649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21711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4AB6-A01A-4D6C-836E-C66CE178DD7B}" type="datetimeFigureOut">
              <a:rPr lang="id-ID" smtClean="0"/>
              <a:t>23/07/2021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E92CF-21EB-43A3-AA5A-4BB1A91649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00838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4AB6-A01A-4D6C-836E-C66CE178DD7B}" type="datetimeFigureOut">
              <a:rPr lang="id-ID" smtClean="0"/>
              <a:t>23/07/2021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E92CF-21EB-43A3-AA5A-4BB1A91649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5278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4AB6-A01A-4D6C-836E-C66CE178DD7B}" type="datetimeFigureOut">
              <a:rPr lang="id-ID" smtClean="0"/>
              <a:t>23/07/2021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E92CF-21EB-43A3-AA5A-4BB1A91649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92301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4AB6-A01A-4D6C-836E-C66CE178DD7B}" type="datetimeFigureOut">
              <a:rPr lang="id-ID" smtClean="0"/>
              <a:t>23/07/2021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E92CF-21EB-43A3-AA5A-4BB1A91649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14927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4AB6-A01A-4D6C-836E-C66CE178DD7B}" type="datetimeFigureOut">
              <a:rPr lang="id-ID" smtClean="0"/>
              <a:t>23/07/2021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E92CF-21EB-43A3-AA5A-4BB1A91649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98623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4AB6-A01A-4D6C-836E-C66CE178DD7B}" type="datetimeFigureOut">
              <a:rPr lang="id-ID" smtClean="0"/>
              <a:t>23/07/2021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E92CF-21EB-43A3-AA5A-4BB1A91649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62688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B4AB6-A01A-4D6C-836E-C66CE178DD7B}" type="datetimeFigureOut">
              <a:rPr lang="id-ID" smtClean="0"/>
              <a:t>23/07/2021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E92CF-21EB-43A3-AA5A-4BB1A91649F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14368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753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096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11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24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43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19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52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344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038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16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98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42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741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05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96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03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494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32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07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77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5857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80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91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890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7988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332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0061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58011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59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671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888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743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69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69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0</Words>
  <Application>Microsoft Office PowerPoint</Application>
  <PresentationFormat>Widescreen</PresentationFormat>
  <Paragraphs>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9</cp:revision>
  <dcterms:created xsi:type="dcterms:W3CDTF">2021-07-23T10:09:11Z</dcterms:created>
  <dcterms:modified xsi:type="dcterms:W3CDTF">2021-07-23T16:51:29Z</dcterms:modified>
</cp:coreProperties>
</file>